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60" r:id="rId3"/>
    <p:sldId id="258" r:id="rId4"/>
    <p:sldId id="261" r:id="rId5"/>
    <p:sldId id="262" r:id="rId6"/>
    <p:sldId id="263" r:id="rId7"/>
    <p:sldId id="264" r:id="rId8"/>
    <p:sldId id="265" r:id="rId9"/>
    <p:sldId id="259" r:id="rId10"/>
    <p:sldId id="266" r:id="rId11"/>
    <p:sldId id="267" r:id="rId12"/>
    <p:sldId id="268" r:id="rId13"/>
    <p:sldId id="269" r:id="rId14"/>
    <p:sldId id="271" r:id="rId15"/>
    <p:sldId id="272" r:id="rId16"/>
    <p:sldId id="276" r:id="rId17"/>
    <p:sldId id="277" r:id="rId18"/>
    <p:sldId id="278" r:id="rId19"/>
    <p:sldId id="270" r:id="rId20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6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14165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203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2197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784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457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127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22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606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78502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230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810AB7E-33B7-48C3-8866-A6A285FAD564}" type="datetimeFigureOut">
              <a:rPr lang="el-GR" smtClean="0"/>
              <a:t>5/3/2014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693FCEC-A7CE-465D-BF3C-873260872CF9}" type="slidenum">
              <a:rPr lang="el-GR" smtClean="0"/>
              <a:t>‹#›</a:t>
            </a:fld>
            <a:endParaRPr lang="el-G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47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l-GR" sz="6000" b="1" dirty="0"/>
              <a:t>Υλοποίηση συστήματος αξιολόγησης μαθήματος με χρήση ανώνυμης πιστοποίησης.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l-GR" dirty="0" smtClean="0"/>
          </a:p>
          <a:p>
            <a:r>
              <a:rPr lang="el-GR" dirty="0" err="1" smtClean="0"/>
              <a:t>Δανασης</a:t>
            </a:r>
            <a:r>
              <a:rPr lang="el-GR" dirty="0" smtClean="0"/>
              <a:t> </a:t>
            </a:r>
            <a:r>
              <a:rPr lang="el-GR" dirty="0" err="1" smtClean="0"/>
              <a:t>Παναγιωτης</a:t>
            </a:r>
            <a:r>
              <a:rPr lang="el-GR" dirty="0" smtClean="0"/>
              <a:t> – </a:t>
            </a:r>
            <a:r>
              <a:rPr lang="el-GR" dirty="0" err="1" smtClean="0"/>
              <a:t>Ματικας</a:t>
            </a:r>
            <a:r>
              <a:rPr lang="el-GR" dirty="0" smtClean="0"/>
              <a:t> </a:t>
            </a:r>
            <a:r>
              <a:rPr lang="el-GR" dirty="0" err="1" smtClean="0"/>
              <a:t>Γιωργος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6071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85" y="80782"/>
            <a:ext cx="9135455" cy="62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9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85" y="80782"/>
            <a:ext cx="9135455" cy="62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7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85" y="80782"/>
            <a:ext cx="9135456" cy="62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13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Από την θεωρία στην πράξη!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93" y="1737360"/>
            <a:ext cx="7576374" cy="4587474"/>
          </a:xfrm>
        </p:spPr>
      </p:pic>
    </p:spTree>
    <p:extLst>
      <p:ext uri="{BB962C8B-B14F-4D97-AF65-F5344CB8AC3E}">
        <p14:creationId xmlns:p14="http://schemas.microsoft.com/office/powerpoint/2010/main" val="221956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477" y="1831479"/>
            <a:ext cx="8432006" cy="4429984"/>
          </a:xfrm>
        </p:spPr>
      </p:pic>
    </p:spTree>
    <p:extLst>
      <p:ext uri="{BB962C8B-B14F-4D97-AF65-F5344CB8AC3E}">
        <p14:creationId xmlns:p14="http://schemas.microsoft.com/office/powerpoint/2010/main" val="410004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1208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Verification</a:t>
            </a:r>
            <a:br>
              <a:rPr lang="en-US" sz="3600" dirty="0" smtClean="0"/>
            </a:br>
            <a:r>
              <a:rPr lang="en-US" sz="3600" dirty="0" smtClean="0"/>
              <a:t>Server</a:t>
            </a:r>
            <a:endParaRPr lang="el-GR" sz="36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73" y="0"/>
            <a:ext cx="4765072" cy="6307722"/>
          </a:xfrm>
        </p:spPr>
      </p:pic>
    </p:spTree>
    <p:extLst>
      <p:ext uri="{BB962C8B-B14F-4D97-AF65-F5344CB8AC3E}">
        <p14:creationId xmlns:p14="http://schemas.microsoft.com/office/powerpoint/2010/main" val="39906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Mixing</a:t>
            </a:r>
            <a:br>
              <a:rPr lang="en-US" sz="3600" dirty="0" smtClean="0"/>
            </a:br>
            <a:r>
              <a:rPr lang="en-US" sz="3600" dirty="0" smtClean="0"/>
              <a:t>Server</a:t>
            </a:r>
            <a:endParaRPr lang="el-GR" sz="36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73" y="145449"/>
            <a:ext cx="4765072" cy="6016823"/>
          </a:xfrm>
        </p:spPr>
      </p:pic>
    </p:spTree>
    <p:extLst>
      <p:ext uri="{BB962C8B-B14F-4D97-AF65-F5344CB8AC3E}">
        <p14:creationId xmlns:p14="http://schemas.microsoft.com/office/powerpoint/2010/main" val="580578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Count</a:t>
            </a:r>
            <a:br>
              <a:rPr lang="en-US" sz="3600" dirty="0" smtClean="0"/>
            </a:br>
            <a:r>
              <a:rPr lang="en-US" sz="3600" dirty="0" smtClean="0"/>
              <a:t>Server</a:t>
            </a:r>
            <a:endParaRPr lang="el-GR" sz="36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67" y="2048679"/>
            <a:ext cx="6253625" cy="3792316"/>
          </a:xfrm>
        </p:spPr>
      </p:pic>
    </p:spTree>
    <p:extLst>
      <p:ext uri="{BB962C8B-B14F-4D97-AF65-F5344CB8AC3E}">
        <p14:creationId xmlns:p14="http://schemas.microsoft.com/office/powerpoint/2010/main" val="99892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100051" y="1506583"/>
            <a:ext cx="10058400" cy="1634163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l-GR" sz="3200" dirty="0" err="1" smtClean="0"/>
              <a:t>Ευχαριστουμε</a:t>
            </a:r>
            <a:r>
              <a:rPr lang="el-GR" sz="3200" dirty="0" smtClean="0"/>
              <a:t>!!!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163996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Απαιτήσεις Συστήματος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l-G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l-GR" sz="2200" b="1" dirty="0" smtClean="0"/>
              <a:t>Δημοκρατία:  </a:t>
            </a:r>
            <a:r>
              <a:rPr lang="el-GR" dirty="0" smtClean="0"/>
              <a:t>Μόνο νόμιμοι χρήστες μπορούν να αξιολογήσουν.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200" b="1" dirty="0" smtClean="0"/>
              <a:t>Ανωνυμία:  </a:t>
            </a:r>
            <a:r>
              <a:rPr lang="el-GR" dirty="0" smtClean="0"/>
              <a:t>Κανείς δεν μπορεί να βρει την ταυτότητα του χρήστη που έκανε την αξιολόγηση.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200" b="1" dirty="0" smtClean="0"/>
              <a:t>Επικύρωση:  </a:t>
            </a:r>
            <a:r>
              <a:rPr lang="el-GR" dirty="0" smtClean="0"/>
              <a:t>Οι διαχειριστές και οι χρήστες μπορούν να πιστοποιήσουν ο ένας τον άλλο.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200" b="1" dirty="0" smtClean="0"/>
              <a:t>Πιστοποίηση:  </a:t>
            </a:r>
            <a:r>
              <a:rPr lang="el-GR" dirty="0" smtClean="0"/>
              <a:t>Οι διαχειριστές μπορούν να πιστοποιήσουν την γνησιότητα κάθε αξιολόγησης.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200" b="1" dirty="0" smtClean="0"/>
              <a:t>Μοναδικότητα:  </a:t>
            </a:r>
            <a:r>
              <a:rPr lang="el-GR" dirty="0" smtClean="0"/>
              <a:t>Κάθε χρήστης μπορεί να αξιολογήσει το μάθημα μόνο μία φορά.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26251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88" y="60961"/>
            <a:ext cx="9412348" cy="6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5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88" y="60961"/>
            <a:ext cx="9412348" cy="6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0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88" y="60961"/>
            <a:ext cx="9412348" cy="6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88" y="60961"/>
            <a:ext cx="9412348" cy="6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88" y="60961"/>
            <a:ext cx="9412348" cy="6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1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87" y="60961"/>
            <a:ext cx="9412350" cy="62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56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85" y="80782"/>
            <a:ext cx="9135455" cy="620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1030"/>
      </p:ext>
    </p:extLst>
  </p:cSld>
  <p:clrMapOvr>
    <a:masterClrMapping/>
  </p:clrMapOvr>
</p:sld>
</file>

<file path=ppt/theme/theme1.xml><?xml version="1.0" encoding="utf-8"?>
<a:theme xmlns:a="http://schemas.openxmlformats.org/drawingml/2006/main" name="Ανασκόπηση">
  <a:themeElements>
    <a:clrScheme name="Ανασκόπηση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Ανασκόπηση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Ανασκόπησ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</TotalTime>
  <Words>96</Words>
  <Application>Microsoft Office PowerPoint</Application>
  <PresentationFormat>Ευρεία οθόνη</PresentationFormat>
  <Paragraphs>18</Paragraphs>
  <Slides>19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Ανασκόπηση</vt:lpstr>
      <vt:lpstr>Υλοποίηση συστήματος αξιολόγησης μαθήματος με χρήση ανώνυμης πιστοποίησης.</vt:lpstr>
      <vt:lpstr>Απαιτήσεις Συστήματος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Από την θεωρία στην πράξη!</vt:lpstr>
      <vt:lpstr>Client</vt:lpstr>
      <vt:lpstr>Server Side</vt:lpstr>
      <vt:lpstr>Verification Server</vt:lpstr>
      <vt:lpstr>Mixing Server</vt:lpstr>
      <vt:lpstr>Count Server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Στοιχεια Θεωριας ΑριθμΩν και ΕφαρμογΕς στην ΚρυπτογραφΙα</dc:title>
  <dc:creator>Παναγιώτης</dc:creator>
  <cp:lastModifiedBy>Παναγιώτης</cp:lastModifiedBy>
  <cp:revision>10</cp:revision>
  <dcterms:created xsi:type="dcterms:W3CDTF">2014-03-04T21:31:49Z</dcterms:created>
  <dcterms:modified xsi:type="dcterms:W3CDTF">2014-03-05T02:01:13Z</dcterms:modified>
</cp:coreProperties>
</file>